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65" r:id="rId2"/>
    <p:sldId id="295" r:id="rId3"/>
    <p:sldId id="332" r:id="rId4"/>
    <p:sldId id="324" r:id="rId5"/>
    <p:sldId id="312" r:id="rId6"/>
    <p:sldId id="338" r:id="rId7"/>
    <p:sldId id="331" r:id="rId8"/>
    <p:sldId id="352" r:id="rId9"/>
    <p:sldId id="355" r:id="rId10"/>
    <p:sldId id="360" r:id="rId11"/>
    <p:sldId id="347" r:id="rId12"/>
    <p:sldId id="320" r:id="rId13"/>
    <p:sldId id="335" r:id="rId14"/>
    <p:sldId id="351" r:id="rId15"/>
    <p:sldId id="337" r:id="rId16"/>
    <p:sldId id="349" r:id="rId17"/>
    <p:sldId id="350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세철" initials="세" lastIdx="3" clrIdx="0">
    <p:extLst>
      <p:ext uri="{19B8F6BF-5375-455C-9EA6-DF929625EA0E}">
        <p15:presenceInfo xmlns:p15="http://schemas.microsoft.com/office/powerpoint/2012/main" userId="b01a6fbe7293e9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99"/>
    <a:srgbClr val="FF3399"/>
    <a:srgbClr val="0F518E"/>
    <a:srgbClr val="FFC000"/>
    <a:srgbClr val="92D050"/>
    <a:srgbClr val="7030A0"/>
    <a:srgbClr val="FFFFFF"/>
    <a:srgbClr val="2B758C"/>
    <a:srgbClr val="BCE0EB"/>
    <a:srgbClr val="00B05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75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284" y="4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4A6AE-5438-46B6-8201-AEFAF7961F71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27275-87CE-4ED3-B3ED-1C62A0ADC4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55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4AA94-EF2B-4D75-BB72-48C5CA948372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1B30-D2DE-4F1E-BC84-E3AB76C4E559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ABA24-60CE-4729-8C68-42218A941AB7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CA640-B6FB-464F-ADED-AF16F2C8BD46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8D655-0790-44D9-8C1A-265E29177DBE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750-912D-4625-AFAD-2B2646AF9379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C8D7B-708C-4797-922D-810A6F40A157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351B1-C0F6-4B8E-BF6A-CE4495C8912A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E8AB2-472A-4BE9-90BD-6551125E49CF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293F9-F112-4729-9C9E-A11F6C97E5BF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B8826-DEA9-495A-9F64-4A0F6FBBDA9D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374B-5FB4-46C5-B714-A0F2BF2BC9DA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2224-542B-46D1-B7DB-E8B3F3004323}" type="datetime1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그림 56">
            <a:extLst>
              <a:ext uri="{FF2B5EF4-FFF2-40B4-BE49-F238E27FC236}">
                <a16:creationId xmlns:a16="http://schemas.microsoft.com/office/drawing/2014/main" id="{87D4573B-D211-3171-4C93-EEEEF7D4D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70" y="714735"/>
            <a:ext cx="11760203" cy="60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슬라이드 번호 개체 틀 1">
            <a:extLst>
              <a:ext uri="{FF2B5EF4-FFF2-40B4-BE49-F238E27FC236}">
                <a16:creationId xmlns:a16="http://schemas.microsoft.com/office/drawing/2014/main" id="{022D6565-595B-2B69-D71C-7305B25643E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10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51" name="그림 250">
            <a:extLst>
              <a:ext uri="{FF2B5EF4-FFF2-40B4-BE49-F238E27FC236}">
                <a16:creationId xmlns:a16="http://schemas.microsoft.com/office/drawing/2014/main" id="{73554639-8FD1-543F-C64D-002C9ABD6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30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11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1E9DEA3-662D-DB69-D33E-78EC68485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985" y="-67112"/>
            <a:ext cx="12355985" cy="673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92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B378986F-AE92-C130-6E9A-D5860EB53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12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6B6C494-0736-9607-5B63-80A2A136F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615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슬라이드 번호 개체 틀 1">
            <a:extLst>
              <a:ext uri="{FF2B5EF4-FFF2-40B4-BE49-F238E27FC236}">
                <a16:creationId xmlns:a16="http://schemas.microsoft.com/office/drawing/2014/main" id="{CEEE9B3D-3631-459E-7C3F-E34993FF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13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981A441-8FB9-75C9-49C0-B71EAAA29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4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14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70CDACF6-CF02-A722-63FB-C9AB7AD7F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374" y="-68189"/>
            <a:ext cx="12364374" cy="673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185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슬라이드 번호 개체 틀 1">
            <a:extLst>
              <a:ext uri="{FF2B5EF4-FFF2-40B4-BE49-F238E27FC236}">
                <a16:creationId xmlns:a16="http://schemas.microsoft.com/office/drawing/2014/main" id="{8C97921D-3E15-A525-F68F-03225052978A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15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348EB1A0-F3DD-70FF-AB4A-230F33D20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374" y="-66674"/>
            <a:ext cx="12364374" cy="673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22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1">
            <a:extLst>
              <a:ext uri="{FF2B5EF4-FFF2-40B4-BE49-F238E27FC236}">
                <a16:creationId xmlns:a16="http://schemas.microsoft.com/office/drawing/2014/main" id="{7C91C36C-2621-87E4-6138-C296FCF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16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11227ED-C777-EBF7-7CC3-4C315AB29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291" y="-66674"/>
            <a:ext cx="12366291" cy="6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0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3F410C57-6AE6-67EF-365D-9DD5E08602E2}"/>
              </a:ext>
            </a:extLst>
          </p:cNvPr>
          <p:cNvSpPr txBox="1"/>
          <p:nvPr/>
        </p:nvSpPr>
        <p:spPr>
          <a:xfrm>
            <a:off x="3463067" y="2844224"/>
            <a:ext cx="52658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</a:t>
            </a:r>
            <a:r>
              <a:rPr lang="ko-KR" altLang="en-US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7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YOU</a:t>
            </a:r>
            <a:endParaRPr lang="ko-KR" altLang="en-US" sz="7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570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9BCF9-9243-1FAA-E149-4F53BD9A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/>
          <a:lstStyle/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68A8833-08C3-7364-8D2B-FBCF31AA4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79550"/>
            <a:ext cx="11869941" cy="649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7ED4E74A-3EF7-2191-0876-1D3DD3F64272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algn="r">
              <a:defRPr sz="1200"/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5AFC9573-741B-74A0-0058-AA3E5C0E2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79" y="-67112"/>
            <a:ext cx="12359780" cy="6733727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4FF696E-511D-6A3D-FC49-23F18DB70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39" y="4826269"/>
            <a:ext cx="11053006" cy="181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0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5B22FA7-590B-AFC5-86F7-B44BE23D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A94A1C4-86DC-A5C2-6CA3-08C71BE1B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2936"/>
            <a:ext cx="12359780" cy="672955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DE79B30-9C0A-EE52-BFE9-FB4B6D63362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526" y="3632587"/>
            <a:ext cx="8663167" cy="255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9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4EBA4066-8212-0775-3FFC-D4FC4D12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5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911B5C10-CA76-C4BA-9147-F2FB2FADB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34" y="4098884"/>
            <a:ext cx="10236071" cy="2548349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0E7DEBFC-6CB7-1662-42BB-9C598B8133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1" y="-67113"/>
            <a:ext cx="12359781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5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4CA8D89E-101B-B7B3-AD24-689469A9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5289BA6-9E70-0133-AB3B-5830B786A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6675"/>
            <a:ext cx="12359781" cy="67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22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5B42DA5B-377A-252B-2B12-B7A0A323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7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D6158E4-71A2-B317-C428-BD00F0641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4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슬라이드 번호 개체 틀 1">
            <a:extLst>
              <a:ext uri="{FF2B5EF4-FFF2-40B4-BE49-F238E27FC236}">
                <a16:creationId xmlns:a16="http://schemas.microsoft.com/office/drawing/2014/main" id="{BE44C264-DF78-1AAE-FA69-A2D394EC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29748" y="6302570"/>
            <a:ext cx="389878" cy="365125"/>
          </a:xfrm>
        </p:spPr>
        <p:txBody>
          <a:bodyPr vert="horz" lIns="91440" tIns="45720" rIns="91440" bIns="45720" rtlCol="0" anchor="ctr"/>
          <a:lstStyle/>
          <a:p>
            <a:fld id="{BFDD92F1-F94B-4A11-B68E-69D397619E45}" type="slidenum"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5" name="그림 74">
            <a:extLst>
              <a:ext uri="{FF2B5EF4-FFF2-40B4-BE49-F238E27FC236}">
                <a16:creationId xmlns:a16="http://schemas.microsoft.com/office/drawing/2014/main" id="{EFEC9614-CB60-40DE-AF8F-3F41F62B9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7112"/>
            <a:ext cx="12359780" cy="673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5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슬라이드 번호 개체 틀 1">
            <a:extLst>
              <a:ext uri="{FF2B5EF4-FFF2-40B4-BE49-F238E27FC236}">
                <a16:creationId xmlns:a16="http://schemas.microsoft.com/office/drawing/2014/main" id="{5D6DCC6C-C83C-F066-CA1D-217E7D75EC39}"/>
              </a:ext>
            </a:extLst>
          </p:cNvPr>
          <p:cNvSpPr txBox="1">
            <a:spLocks/>
          </p:cNvSpPr>
          <p:nvPr/>
        </p:nvSpPr>
        <p:spPr>
          <a:xfrm>
            <a:off x="11629748" y="6302570"/>
            <a:ext cx="3898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DD92F1-F94B-4A11-B68E-69D397619E45}" type="slidenum">
              <a:rPr lang="ko-KR" altLang="en-US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9</a:t>
            </a:fld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6" name="그림 85">
            <a:extLst>
              <a:ext uri="{FF2B5EF4-FFF2-40B4-BE49-F238E27FC236}">
                <a16:creationId xmlns:a16="http://schemas.microsoft.com/office/drawing/2014/main" id="{E768E6AA-EB7A-9CD2-0535-A27BF16C1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780" y="-68708"/>
            <a:ext cx="12359779" cy="673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6673</TotalTime>
  <Words>18</Words>
  <Application>Microsoft Office PowerPoint</Application>
  <PresentationFormat>와이드스크린</PresentationFormat>
  <Paragraphs>17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이 세철</cp:lastModifiedBy>
  <cp:revision>91</cp:revision>
  <dcterms:created xsi:type="dcterms:W3CDTF">2021-02-14T00:18:03Z</dcterms:created>
  <dcterms:modified xsi:type="dcterms:W3CDTF">2023-05-01T21:29:52Z</dcterms:modified>
</cp:coreProperties>
</file>

<file path=docProps/thumbnail.jpeg>
</file>